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3" autoAdjust="0"/>
    <p:restoredTop sz="94660"/>
  </p:normalViewPr>
  <p:slideViewPr>
    <p:cSldViewPr snapToGrid="0">
      <p:cViewPr varScale="1">
        <p:scale>
          <a:sx n="40" d="100"/>
          <a:sy n="40" d="100"/>
        </p:scale>
        <p:origin x="61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44E33C-2B4A-4FC7-8B6B-49F8A32F5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CFB0865-CEB2-437E-8262-52AA987DF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B47B89-0CAD-4D5E-80D0-9D4FA0BDF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F977F5-466E-41E7-814B-04D71E0F8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53F660-CC61-44C4-A3FF-58057464B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4783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DE62F9-A3B3-4C20-AA61-7B90896CC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15DD81-87EB-4DA0-8366-BC611AED8B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B9E44A-B07E-44DA-B326-F11042192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123881-BC4D-48C3-8148-88101FB2F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952BD7-9CA5-4DE5-BEF7-699914950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AA643BA-3ADB-4F31-88C6-EDE77E86EA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A0831A-697D-4EA9-A745-8D64895ED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DE8088-D4ED-4537-8B00-D70E7E061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2BA564-FAB8-4EC8-B005-C99754887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551840-AA64-44F8-81CF-BDB41DCFB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909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E3963-1FAF-4974-A1E5-AE4D57B21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B45BB5-B930-46F1-9189-46D234805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D008A6-F9B8-4E4F-BCB1-0E1D7604A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80FCFA-30D3-4CD0-ACBA-1752D5E6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20CC7-21CA-490F-869B-6C41DABB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935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B55BD-609A-4E05-B0EA-12383036A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FBF55E-54AC-4841-810E-80A15EABC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0A0F31-CE5F-47EE-8EFD-BC58A49BB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6CDCA2-8658-4EF2-A5D7-A5A65120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1C624C-FE00-4ECF-A415-42881DBF5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68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5304BA-EFF7-4776-8183-F7C8ECE1B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F728C8-19E8-4F75-9F5C-5A645AF200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8C8F82-3BCC-4C2E-9E21-C3F1F39DC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F4CA16-6549-4B36-9423-B47C191B0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80BE29-9EFF-411A-BFD2-A713D471A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6EA2A40-EBD3-4803-8424-DB5AB303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2692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3D0F3A-95CD-4238-85CC-03B806974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4EE9144-3FCC-48D6-B128-308FBF839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74E4AB-FF5A-4CE7-9725-404EF2306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185107-FE19-49F6-B6F0-C7979D987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8730132-88F8-486A-95FE-8AEAEA2A21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B37F05A-13AE-49CB-A7EC-DA7F48466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A36C5C0-718B-4A41-86B7-5BAF62E9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CAD5B86-1746-4750-A678-9E27C93D4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024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1958F2-4991-47C5-8F3A-51B937BAB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A65863C-FAE6-4BCF-9E94-F58855304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ECA62BF-38B5-4A73-892A-30DBC52B7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47C7732-BF29-46FF-8ABE-3DECDC171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56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1FA4135-8836-48F4-BBC9-4AB1D1021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538BF39-53E8-418F-A301-1E3314903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A3D2707-EE86-4943-87E4-A1D48A7F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717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1F5010-CC01-458D-9A03-C97AFADE9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3F91A0-F133-45F9-B5BE-3D321AF38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A15F612-603D-4F2E-A273-847FCB8031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E4B326A-99CE-43D4-A65B-71C6F36E7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05C70F2-257E-4513-A5CB-D4EA65454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B6793AB-DE74-4A7B-8DDF-B47767308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0457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DC12EB-485C-4C50-BE7F-67F8965F6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1ECA68E-84F0-4C77-8893-7F46A530C3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E9B658A-9626-432D-BA31-BCEEB7256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B25E386-7A94-4A95-928C-CB03123EE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E42FB63-B6BE-4532-8446-B18FC1A90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2929A6-AB47-4314-B90A-F3BBE26EA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820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CCFA4B0-B09E-4FDC-B4C4-E2F9AE15D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AF77E8-7D23-4A3F-8B7B-07479F5421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47B4D3D-2AC8-437B-8ED4-9B8740202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73441-6DBB-4BA0-B11B-38477F7A1802}" type="datetimeFigureOut">
              <a:rPr lang="es-ES" smtClean="0"/>
              <a:t>12/07/2020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AC72E2-311E-4458-9816-AFC252776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E25C8D-874B-4DE9-81DE-32F0127EA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8E381-CEF8-452E-AA8A-22869AC915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049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F79CA6-3D12-4482-9948-A5460F1EA3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/>
              <a:t>Instrumental de Profilaxis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B99A5B-35CC-44E3-AF59-7A029BF374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169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420898-0818-4108-9EE2-AEF35C74F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Ultrasonido</a:t>
            </a:r>
          </a:p>
        </p:txBody>
      </p:sp>
      <p:pic>
        <p:nvPicPr>
          <p:cNvPr id="4" name="gráficos27">
            <a:extLst>
              <a:ext uri="{FF2B5EF4-FFF2-40B4-BE49-F238E27FC236}">
                <a16:creationId xmlns:a16="http://schemas.microsoft.com/office/drawing/2014/main" id="{C232BB42-B060-44D1-B8E8-A9E82CADA64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183121" y="1825625"/>
            <a:ext cx="5825758" cy="435133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16628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D86D7C-7590-4485-A44A-A46FD239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Puntas de ultrasonido</a:t>
            </a:r>
          </a:p>
        </p:txBody>
      </p:sp>
      <p:pic>
        <p:nvPicPr>
          <p:cNvPr id="4" name="gráficos28">
            <a:extLst>
              <a:ext uri="{FF2B5EF4-FFF2-40B4-BE49-F238E27FC236}">
                <a16:creationId xmlns:a16="http://schemas.microsoft.com/office/drawing/2014/main" id="{12661226-057C-44EC-AB57-0BA0B0CA36C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470963" y="1825625"/>
            <a:ext cx="3250073" cy="435133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698376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257E62-A948-4124-AC21-514CE9DE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Cepillo de profilaxis</a:t>
            </a:r>
          </a:p>
        </p:txBody>
      </p:sp>
      <p:pic>
        <p:nvPicPr>
          <p:cNvPr id="4" name="gráficos29">
            <a:extLst>
              <a:ext uri="{FF2B5EF4-FFF2-40B4-BE49-F238E27FC236}">
                <a16:creationId xmlns:a16="http://schemas.microsoft.com/office/drawing/2014/main" id="{25607C5A-2F8D-45C8-B5E8-2C339CF3414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470963" y="1825625"/>
            <a:ext cx="3250073" cy="435133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293007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DE2EEC-4705-44D8-9E4B-A92F9080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Pasta de profilaxis</a:t>
            </a:r>
          </a:p>
        </p:txBody>
      </p:sp>
      <p:pic>
        <p:nvPicPr>
          <p:cNvPr id="4" name="gráficos29">
            <a:extLst>
              <a:ext uri="{FF2B5EF4-FFF2-40B4-BE49-F238E27FC236}">
                <a16:creationId xmlns:a16="http://schemas.microsoft.com/office/drawing/2014/main" id="{AE0F7233-C7C5-4F05-A3B0-27678C66E4D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470963" y="1825625"/>
            <a:ext cx="3250073" cy="435133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5355018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</Words>
  <Application>Microsoft Office PowerPoint</Application>
  <PresentationFormat>Panorámica</PresentationFormat>
  <Paragraphs>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Instrumental de Profilaxis</vt:lpstr>
      <vt:lpstr>Ultrasonido</vt:lpstr>
      <vt:lpstr>Puntas de ultrasonido</vt:lpstr>
      <vt:lpstr>Cepillo de profilaxis</vt:lpstr>
      <vt:lpstr>Pasta de profilaxis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Instrumental de Profilaxis</dc:title>
  <dc:creator>Ana SC</dc:creator>
  <cp:lastModifiedBy>Ana SC</cp:lastModifiedBy>
  <cp:revision>2</cp:revision>
  <dcterms:created xsi:type="dcterms:W3CDTF">2020-07-12T16:09:27Z</dcterms:created>
  <dcterms:modified xsi:type="dcterms:W3CDTF">2020-07-12T16:11:53Z</dcterms:modified>
</cp:coreProperties>
</file>